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e5ef3fb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e5ef3fb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d53205d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d53205d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d4d70944ca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d4d70944ca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d4d70944c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d4d70944c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d53205d8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d53205d8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d53205d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d53205d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d53205d8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d53205d8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e540caf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e540caf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17cadc7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a17cadc7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cial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2725" y="1676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46F"/>
              </a:buClr>
              <a:buSzPts val="2800"/>
              <a:buNone/>
              <a:defRPr sz="2800">
                <a:solidFill>
                  <a:srgbClr val="5B646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9144000" cy="1184400"/>
          </a:xfrm>
          <a:prstGeom prst="rect">
            <a:avLst/>
          </a:prstGeom>
          <a:solidFill>
            <a:srgbClr val="A8D268"/>
          </a:solidFill>
          <a:ln w="9525" cap="flat" cmpd="sng">
            <a:solidFill>
              <a:srgbClr val="A8D2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49350" y="109200"/>
            <a:ext cx="8520600" cy="9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B646F"/>
              </a:buClr>
              <a:buSzPts val="5200"/>
              <a:buNone/>
              <a:defRPr sz="5200">
                <a:solidFill>
                  <a:srgbClr val="5B646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cials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231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B646F"/>
              </a:buClr>
              <a:buSzPts val="3600"/>
              <a:buNone/>
              <a:defRPr sz="3600">
                <a:solidFill>
                  <a:srgbClr val="5B646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6526875" y="4167775"/>
            <a:ext cx="2017750" cy="7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747838"/>
            <a:ext cx="85206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646F"/>
              </a:buClr>
              <a:buSzPts val="2800"/>
              <a:buNone/>
              <a:defRPr>
                <a:solidFill>
                  <a:srgbClr val="5B64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47875" y="1399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747838"/>
            <a:ext cx="85206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646F"/>
              </a:buClr>
              <a:buSzPts val="2800"/>
              <a:buNone/>
              <a:defRPr>
                <a:solidFill>
                  <a:srgbClr val="5B64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5B646F"/>
              </a:buClr>
              <a:buSzPts val="1200"/>
              <a:buChar char="○"/>
              <a:defRPr sz="1200">
                <a:solidFill>
                  <a:srgbClr val="5B646F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747838"/>
            <a:ext cx="85206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646F"/>
              </a:buClr>
              <a:buSzPts val="2800"/>
              <a:buNone/>
              <a:defRPr>
                <a:solidFill>
                  <a:srgbClr val="5B64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6909875" y="4379900"/>
            <a:ext cx="1922425" cy="6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3F3F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646F"/>
              </a:buClr>
              <a:buSzPts val="4800"/>
              <a:buNone/>
              <a:defRPr sz="4800">
                <a:solidFill>
                  <a:srgbClr val="5B64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747838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646F"/>
              </a:buClr>
              <a:buSzPts val="2800"/>
              <a:buNone/>
              <a:defRPr sz="2800">
                <a:solidFill>
                  <a:srgbClr val="5B64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7875" y="1399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144000" cy="622500"/>
          </a:xfrm>
          <a:prstGeom prst="rect">
            <a:avLst/>
          </a:prstGeom>
          <a:solidFill>
            <a:srgbClr val="90D265"/>
          </a:solidFill>
          <a:ln w="9525" cap="flat" cmpd="sng">
            <a:solidFill>
              <a:srgbClr val="A5E6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3">
            <a:alphaModFix amt="52000"/>
          </a:blip>
          <a:stretch>
            <a:fillRect/>
          </a:stretch>
        </p:blipFill>
        <p:spPr>
          <a:xfrm>
            <a:off x="7064394" y="4387744"/>
            <a:ext cx="1767900" cy="622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6750" y="3524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Clare Ward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Speech and Language Therapist/ CBT/ACT/DBT Practitioner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clarew@specialnetworks.co.uk</a:t>
            </a:r>
            <a:endParaRPr sz="1900"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49350" y="109200"/>
            <a:ext cx="8520600" cy="9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/>
              <a:t>Helping autistic children (and others)</a:t>
            </a:r>
            <a:endParaRPr sz="3580"/>
          </a:p>
        </p:txBody>
      </p:sp>
      <p:sp>
        <p:nvSpPr>
          <p:cNvPr id="61" name="Google Shape;61;p13"/>
          <p:cNvSpPr txBox="1"/>
          <p:nvPr/>
        </p:nvSpPr>
        <p:spPr>
          <a:xfrm>
            <a:off x="249350" y="1554500"/>
            <a:ext cx="3746700" cy="1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Thrive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November 2023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249350" y="109200"/>
            <a:ext cx="8520600" cy="9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Publications</a:t>
            </a:r>
            <a:endParaRPr sz="3000"/>
          </a:p>
        </p:txBody>
      </p:sp>
      <p:sp>
        <p:nvSpPr>
          <p:cNvPr id="67" name="Google Shape;67;p14"/>
          <p:cNvSpPr txBox="1"/>
          <p:nvPr/>
        </p:nvSpPr>
        <p:spPr>
          <a:xfrm>
            <a:off x="515775" y="1497200"/>
            <a:ext cx="1812300" cy="18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Jessica Kingsley Publishers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2021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925" y="1227600"/>
            <a:ext cx="1658135" cy="26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7434550" y="1497200"/>
            <a:ext cx="15732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Out July 2024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475" y="1227600"/>
            <a:ext cx="2031550" cy="262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526" y="787650"/>
            <a:ext cx="3040599" cy="40816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0" y="0"/>
            <a:ext cx="583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Understanding anxiety and the role of uncertainty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850" y="788000"/>
            <a:ext cx="2790901" cy="39473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72500" y="78800"/>
            <a:ext cx="7292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Where’s the uncertainty - framework for understanding behaviour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t="17389"/>
          <a:stretch/>
        </p:blipFill>
        <p:spPr>
          <a:xfrm>
            <a:off x="1960275" y="114625"/>
            <a:ext cx="4551475" cy="47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387" y="922675"/>
            <a:ext cx="5589874" cy="30961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2951425" y="4126250"/>
            <a:ext cx="31878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https://inclusion.mrc-cbu.cam.ac.uk/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37275" y="85975"/>
            <a:ext cx="81306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</a:rPr>
              <a:t>Belonging in school - creating psychological safety</a:t>
            </a:r>
            <a:endParaRPr sz="2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575" y="152400"/>
            <a:ext cx="341811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747838"/>
            <a:ext cx="85206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Russ Harris - videos, books, courses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47875" y="1399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Evolution of the Human Mind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https://www.youtube.com/watch?v=kv6HkipQcfA</a:t>
            </a:r>
            <a:endParaRPr sz="13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98" y="1998675"/>
            <a:ext cx="3799574" cy="21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850" y="1419150"/>
            <a:ext cx="806350" cy="11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82672">
            <a:off x="5853681" y="1518675"/>
            <a:ext cx="1677226" cy="25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31463"/>
            <a:ext cx="85206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Networks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55025" y="927025"/>
            <a:ext cx="8520600" cy="3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 team of all kinds of minds providing simple, sustainable support.</a:t>
            </a: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Individual work</a:t>
            </a:r>
            <a:r>
              <a:rPr lang="en"/>
              <a:t>: online support for children and young people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Parent work:</a:t>
            </a:r>
            <a:r>
              <a:rPr lang="en"/>
              <a:t> online support for families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School work:</a:t>
            </a:r>
            <a:r>
              <a:rPr lang="en"/>
              <a:t> training and support for strategic and senior leaders, teachers and teaching assistants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Consultancy: </a:t>
            </a:r>
            <a:r>
              <a:rPr lang="en"/>
              <a:t>support for businesses, arts organisations and more to help them create more neuro-inclusive spaces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www.specialnetworks.co.uk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cial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Specials</vt:lpstr>
      <vt:lpstr>Helping autistic children (and others)</vt:lpstr>
      <vt:lpstr>Publications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Russ Harris - videos, books, courses</vt:lpstr>
      <vt:lpstr>Special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autistic children (and others)</dc:title>
  <cp:lastModifiedBy>Sacha Kent</cp:lastModifiedBy>
  <cp:revision>1</cp:revision>
  <dcterms:modified xsi:type="dcterms:W3CDTF">2023-12-04T13:24:34Z</dcterms:modified>
</cp:coreProperties>
</file>